
<file path=[Content_Types].xml><?xml version="1.0" encoding="utf-8"?>
<Types xmlns="http://schemas.openxmlformats.org/package/2006/content-types">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presProps.xml" ContentType="application/vnd.openxmlformats-officedocument.presentationml.presProps+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theme/theme1.xml" ContentType="application/vnd.openxmlformats-officedocument.theme+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diagrams/layout1.xml" ContentType="application/vnd.openxmlformats-officedocument.drawingml.diagramLayout+xml"/>
  <Override PartName="/ppt/viewProps.xml" ContentType="application/vnd.openxmlformats-officedocument.presentationml.viewProps+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6B562D-38E7-4AE7-95F8-8EA94A3DF39F}" type="doc">
      <dgm:prSet loTypeId="urn:microsoft.com/office/officeart/2005/8/layout/vList5" loCatId="list" qsTypeId="urn:microsoft.com/office/officeart/2005/8/quickstyle/simple4" qsCatId="simple" csTypeId="urn:microsoft.com/office/officeart/2005/8/colors/colorful2" csCatId="colorful" phldr="1"/>
      <dgm:spPr/>
      <dgm:t>
        <a:bodyPr/>
        <a:lstStyle/>
        <a:p>
          <a:endParaRPr lang="en-US"/>
        </a:p>
      </dgm:t>
    </dgm:pt>
    <dgm:pt modelId="{83DAD39D-3C8E-4622-9CFE-E595302149F7}">
      <dgm:prSet phldrT="[Text]"/>
      <dgm:spPr/>
      <dgm:t>
        <a:bodyPr/>
        <a:lstStyle/>
        <a:p>
          <a:r>
            <a:rPr lang="en-US" b="1" dirty="0" smtClean="0"/>
            <a:t>Writing needs to be taught like any other basic skills, with explicit instruction and amply opportunity for practice.  Almost every day, every student in grads K-5 needs between 50-60 minutes for writing instruction and writing.</a:t>
          </a:r>
          <a:endParaRPr lang="en-US" b="1" dirty="0"/>
        </a:p>
      </dgm:t>
    </dgm:pt>
    <dgm:pt modelId="{38C73E5E-5A81-44C8-B123-9E97BF2DB66A}" type="parTrans" cxnId="{D81F747C-B601-42C3-B108-C5835BCD0151}">
      <dgm:prSet/>
      <dgm:spPr/>
      <dgm:t>
        <a:bodyPr/>
        <a:lstStyle/>
        <a:p>
          <a:endParaRPr lang="en-US"/>
        </a:p>
      </dgm:t>
    </dgm:pt>
    <dgm:pt modelId="{ABDA0909-201E-4345-8ED1-04918B5C94F1}" type="sibTrans" cxnId="{D81F747C-B601-42C3-B108-C5835BCD0151}">
      <dgm:prSet/>
      <dgm:spPr/>
      <dgm:t>
        <a:bodyPr/>
        <a:lstStyle/>
        <a:p>
          <a:endParaRPr lang="en-US"/>
        </a:p>
      </dgm:t>
    </dgm:pt>
    <dgm:pt modelId="{2837DF82-546A-42AA-BEDB-33B98646EF55}">
      <dgm:prSet phldrT="[Text]"/>
      <dgm:spPr/>
      <dgm:t>
        <a:bodyPr/>
        <a:lstStyle/>
        <a:p>
          <a:r>
            <a:rPr lang="en-US" b="1" dirty="0" smtClean="0"/>
            <a:t>Youngsters deserve to write for real, to write the kinds of texts that they see in the world, not just for a teacher’s red pen.</a:t>
          </a:r>
          <a:endParaRPr lang="en-US" b="1" dirty="0"/>
        </a:p>
      </dgm:t>
    </dgm:pt>
    <dgm:pt modelId="{5A735F46-6C00-40C7-95A3-FE57124552CF}" type="parTrans" cxnId="{781BBA3E-BB4F-4983-9E1F-FE2E42CEBFB9}">
      <dgm:prSet/>
      <dgm:spPr/>
      <dgm:t>
        <a:bodyPr/>
        <a:lstStyle/>
        <a:p>
          <a:endParaRPr lang="en-US"/>
        </a:p>
      </dgm:t>
    </dgm:pt>
    <dgm:pt modelId="{7E7BC4DF-5175-4F0C-8F87-A9225E90754B}" type="sibTrans" cxnId="{781BBA3E-BB4F-4983-9E1F-FE2E42CEBFB9}">
      <dgm:prSet/>
      <dgm:spPr/>
      <dgm:t>
        <a:bodyPr/>
        <a:lstStyle/>
        <a:p>
          <a:endParaRPr lang="en-US"/>
        </a:p>
      </dgm:t>
    </dgm:pt>
    <dgm:pt modelId="{26A62F2D-E1D3-4857-9886-3BB7E505F3CE}">
      <dgm:prSet phldrT="[Text]"/>
      <dgm:spPr/>
      <dgm:t>
        <a:bodyPr/>
        <a:lstStyle/>
        <a:p>
          <a:r>
            <a:rPr lang="en-US" b="1" dirty="0" smtClean="0"/>
            <a:t>Children deserve to be explicitly taught how to write.  Instruction matters- and this includes instruction in spelling and conventions as well as in the qualities and strategies of good writing.</a:t>
          </a:r>
          <a:endParaRPr lang="en-US" b="1" dirty="0"/>
        </a:p>
      </dgm:t>
    </dgm:pt>
    <dgm:pt modelId="{CB7F50AC-471C-42EB-B0E8-EBEFB4F445AF}" type="parTrans" cxnId="{49BC917A-EE67-4705-82AD-98860D685F78}">
      <dgm:prSet/>
      <dgm:spPr/>
      <dgm:t>
        <a:bodyPr/>
        <a:lstStyle/>
        <a:p>
          <a:endParaRPr lang="en-US"/>
        </a:p>
      </dgm:t>
    </dgm:pt>
    <dgm:pt modelId="{9F9211C0-2324-4806-A502-E0FF93EBBE17}" type="sibTrans" cxnId="{49BC917A-EE67-4705-82AD-98860D685F78}">
      <dgm:prSet/>
      <dgm:spPr/>
      <dgm:t>
        <a:bodyPr/>
        <a:lstStyle/>
        <a:p>
          <a:endParaRPr lang="en-US"/>
        </a:p>
      </dgm:t>
    </dgm:pt>
    <dgm:pt modelId="{5738A91A-2F44-4D96-A116-ABD4652C7CC3}">
      <dgm:prSet phldrT="[Text]"/>
      <dgm:spPr/>
      <dgm:t>
        <a:bodyPr/>
        <a:lstStyle/>
        <a:p>
          <a:r>
            <a:rPr lang="en-US" b="1" dirty="0" smtClean="0"/>
            <a:t>Writers write to put meaning onto the page.  Young people will especially invest themselves in their writing if they write about subjects that are important to them.</a:t>
          </a:r>
          <a:endParaRPr lang="en-US" b="1" dirty="0"/>
        </a:p>
      </dgm:t>
    </dgm:pt>
    <dgm:pt modelId="{5708951E-BFCD-4385-A7FE-0E30EFBB3864}" type="parTrans" cxnId="{12C0099A-3E66-4835-BF5B-8789D461F609}">
      <dgm:prSet/>
      <dgm:spPr/>
      <dgm:t>
        <a:bodyPr/>
        <a:lstStyle/>
        <a:p>
          <a:endParaRPr lang="en-US"/>
        </a:p>
      </dgm:t>
    </dgm:pt>
    <dgm:pt modelId="{AD551B8F-95D9-47A7-84B7-83156AE667F1}" type="sibTrans" cxnId="{12C0099A-3E66-4835-BF5B-8789D461F609}">
      <dgm:prSet/>
      <dgm:spPr/>
      <dgm:t>
        <a:bodyPr/>
        <a:lstStyle/>
        <a:p>
          <a:endParaRPr lang="en-US"/>
        </a:p>
      </dgm:t>
    </dgm:pt>
    <dgm:pt modelId="{77EE6D73-7477-4825-8A56-F8E19582144F}">
      <dgm:prSet phldrT="[Text]"/>
      <dgm:spPr/>
      <dgm:t>
        <a:bodyPr/>
        <a:lstStyle/>
        <a:p>
          <a:r>
            <a:rPr lang="en-US" b="1" dirty="0" smtClean="0"/>
            <a:t>Children deserve the opportunity and instruction necessary for them to cycle through the writing process as they write; rehearsing, drafting, editing, and publishing their writing.</a:t>
          </a:r>
          <a:endParaRPr lang="en-US" b="1" dirty="0"/>
        </a:p>
      </dgm:t>
    </dgm:pt>
    <dgm:pt modelId="{62AED27A-1966-4F94-8DF1-8E836FA12B13}" type="parTrans" cxnId="{E33DD25D-3450-4B28-B29F-9EE3222088EC}">
      <dgm:prSet/>
      <dgm:spPr/>
      <dgm:t>
        <a:bodyPr/>
        <a:lstStyle/>
        <a:p>
          <a:endParaRPr lang="en-US"/>
        </a:p>
      </dgm:t>
    </dgm:pt>
    <dgm:pt modelId="{031ADF7D-712A-4F8C-A3B6-376126C157BA}" type="sibTrans" cxnId="{E33DD25D-3450-4B28-B29F-9EE3222088EC}">
      <dgm:prSet/>
      <dgm:spPr/>
      <dgm:t>
        <a:bodyPr/>
        <a:lstStyle/>
        <a:p>
          <a:endParaRPr lang="en-US"/>
        </a:p>
      </dgm:t>
    </dgm:pt>
    <dgm:pt modelId="{74F75CF5-149E-4CF6-AC98-2B78E35E7B6D}">
      <dgm:prSet phldrT="[Text]"/>
      <dgm:spPr/>
      <dgm:t>
        <a:bodyPr/>
        <a:lstStyle/>
        <a:p>
          <a:r>
            <a:rPr lang="en-US" b="1" dirty="0" smtClean="0"/>
            <a:t>Writers read.  For children to write well, they need opportunities to read and to hear texts read, and to read as insiders, studying what other authors have done that they too could try.</a:t>
          </a:r>
          <a:endParaRPr lang="en-US" b="1" dirty="0"/>
        </a:p>
      </dgm:t>
    </dgm:pt>
    <dgm:pt modelId="{1EEC1EA8-5BE0-45D6-A08A-33B6F86ED796}" type="parTrans" cxnId="{C0FC3C80-D1F4-42A8-B539-199DCC0F2C73}">
      <dgm:prSet/>
      <dgm:spPr/>
    </dgm:pt>
    <dgm:pt modelId="{60F65095-8640-440C-BDEE-3AB6E0D1A741}" type="sibTrans" cxnId="{C0FC3C80-D1F4-42A8-B539-199DCC0F2C73}">
      <dgm:prSet/>
      <dgm:spPr/>
    </dgm:pt>
    <dgm:pt modelId="{7B1AFA4C-2D74-4212-8940-A86EA1809F27}">
      <dgm:prSet phldrT="[Text]"/>
      <dgm:spPr/>
      <dgm:t>
        <a:bodyPr/>
        <a:lstStyle/>
        <a:p>
          <a:r>
            <a:rPr lang="en-US" b="1" dirty="0" smtClean="0"/>
            <a:t>Children need clear goals and frequent feedback.  They need to hear ways their writing is getting better and to know what their next steps might be.</a:t>
          </a:r>
          <a:endParaRPr lang="en-US" b="1" dirty="0"/>
        </a:p>
      </dgm:t>
    </dgm:pt>
    <dgm:pt modelId="{67203832-BDCB-4CEA-8E20-0B30818349E5}" type="parTrans" cxnId="{8C8D8DAB-F619-4437-BB29-14BBACF21258}">
      <dgm:prSet/>
      <dgm:spPr/>
    </dgm:pt>
    <dgm:pt modelId="{EDB4F773-A171-442D-96A6-6116018790E3}" type="sibTrans" cxnId="{8C8D8DAB-F619-4437-BB29-14BBACF21258}">
      <dgm:prSet/>
      <dgm:spPr/>
    </dgm:pt>
    <dgm:pt modelId="{755261D7-E935-4BDE-8BDF-6BF24CEE1075}">
      <dgm:prSet phldrT="[Text]" custT="1"/>
      <dgm:spPr/>
      <dgm:t>
        <a:bodyPr/>
        <a:lstStyle/>
        <a:p>
          <a:r>
            <a:rPr lang="en-US" sz="3200" b="1" dirty="0" smtClean="0"/>
            <a:t>Conditions for Effective Writing Instruction</a:t>
          </a:r>
          <a:endParaRPr lang="en-US" sz="3200" b="1" dirty="0"/>
        </a:p>
      </dgm:t>
    </dgm:pt>
    <dgm:pt modelId="{CE04BCFB-C4EF-4D83-B5F3-48C6383083DF}" type="parTrans" cxnId="{83586B44-BC86-4DEE-A167-7D21D2A92A8C}">
      <dgm:prSet/>
      <dgm:spPr/>
    </dgm:pt>
    <dgm:pt modelId="{E647E8D9-6DCC-4E0E-ADEE-F51CFF44E960}" type="sibTrans" cxnId="{83586B44-BC86-4DEE-A167-7D21D2A92A8C}">
      <dgm:prSet/>
      <dgm:spPr/>
    </dgm:pt>
    <dgm:pt modelId="{4820C712-27FB-4A30-9B91-948437DA9C41}" type="pres">
      <dgm:prSet presAssocID="{C86B562D-38E7-4AE7-95F8-8EA94A3DF39F}" presName="Name0" presStyleCnt="0">
        <dgm:presLayoutVars>
          <dgm:dir/>
          <dgm:animLvl val="lvl"/>
          <dgm:resizeHandles val="exact"/>
        </dgm:presLayoutVars>
      </dgm:prSet>
      <dgm:spPr/>
    </dgm:pt>
    <dgm:pt modelId="{95F1CC8B-3AAD-46D6-BB80-9CCAEB97ABB4}" type="pres">
      <dgm:prSet presAssocID="{755261D7-E935-4BDE-8BDF-6BF24CEE1075}" presName="linNode" presStyleCnt="0"/>
      <dgm:spPr/>
    </dgm:pt>
    <dgm:pt modelId="{45FB37EC-92B2-493A-8853-6AC5EB894E24}" type="pres">
      <dgm:prSet presAssocID="{755261D7-E935-4BDE-8BDF-6BF24CEE1075}" presName="parentText" presStyleLbl="node1" presStyleIdx="0" presStyleCnt="8" custScaleX="277778">
        <dgm:presLayoutVars>
          <dgm:chMax val="1"/>
          <dgm:bulletEnabled val="1"/>
        </dgm:presLayoutVars>
      </dgm:prSet>
      <dgm:spPr/>
      <dgm:t>
        <a:bodyPr/>
        <a:lstStyle/>
        <a:p>
          <a:endParaRPr lang="en-US"/>
        </a:p>
      </dgm:t>
    </dgm:pt>
    <dgm:pt modelId="{E3F82156-0A6C-4844-9200-D5EB7276B864}" type="pres">
      <dgm:prSet presAssocID="{E647E8D9-6DCC-4E0E-ADEE-F51CFF44E960}" presName="sp" presStyleCnt="0"/>
      <dgm:spPr/>
    </dgm:pt>
    <dgm:pt modelId="{98A00894-6C57-4719-9135-D75B6CF9DB45}" type="pres">
      <dgm:prSet presAssocID="{83DAD39D-3C8E-4622-9CFE-E595302149F7}" presName="linNode" presStyleCnt="0"/>
      <dgm:spPr/>
    </dgm:pt>
    <dgm:pt modelId="{4B76F028-BA4E-4656-9A1A-D249A78A5BCF}" type="pres">
      <dgm:prSet presAssocID="{83DAD39D-3C8E-4622-9CFE-E595302149F7}" presName="parentText" presStyleLbl="node1" presStyleIdx="1" presStyleCnt="8" custScaleX="277778">
        <dgm:presLayoutVars>
          <dgm:chMax val="1"/>
          <dgm:bulletEnabled val="1"/>
        </dgm:presLayoutVars>
      </dgm:prSet>
      <dgm:spPr/>
    </dgm:pt>
    <dgm:pt modelId="{E30BB302-103D-447B-9CE9-64EE5607CC49}" type="pres">
      <dgm:prSet presAssocID="{ABDA0909-201E-4345-8ED1-04918B5C94F1}" presName="sp" presStyleCnt="0"/>
      <dgm:spPr/>
    </dgm:pt>
    <dgm:pt modelId="{2D6A0EBE-AB63-415E-AC8A-6CADC91939A6}" type="pres">
      <dgm:prSet presAssocID="{2837DF82-546A-42AA-BEDB-33B98646EF55}" presName="linNode" presStyleCnt="0"/>
      <dgm:spPr/>
    </dgm:pt>
    <dgm:pt modelId="{E092FFC3-7FED-4B33-BE27-7455277C6DED}" type="pres">
      <dgm:prSet presAssocID="{2837DF82-546A-42AA-BEDB-33B98646EF55}" presName="parentText" presStyleLbl="node1" presStyleIdx="2" presStyleCnt="8" custScaleX="277778">
        <dgm:presLayoutVars>
          <dgm:chMax val="1"/>
          <dgm:bulletEnabled val="1"/>
        </dgm:presLayoutVars>
      </dgm:prSet>
      <dgm:spPr/>
    </dgm:pt>
    <dgm:pt modelId="{9399FC6F-382D-4897-94A4-33505D6E3D4E}" type="pres">
      <dgm:prSet presAssocID="{7E7BC4DF-5175-4F0C-8F87-A9225E90754B}" presName="sp" presStyleCnt="0"/>
      <dgm:spPr/>
    </dgm:pt>
    <dgm:pt modelId="{A7822B63-BB83-41D2-8B8B-30D8DDB47554}" type="pres">
      <dgm:prSet presAssocID="{5738A91A-2F44-4D96-A116-ABD4652C7CC3}" presName="linNode" presStyleCnt="0"/>
      <dgm:spPr/>
    </dgm:pt>
    <dgm:pt modelId="{6F7253E0-9F4D-4CCD-80B2-113EA2567AC3}" type="pres">
      <dgm:prSet presAssocID="{5738A91A-2F44-4D96-A116-ABD4652C7CC3}" presName="parentText" presStyleLbl="node1" presStyleIdx="3" presStyleCnt="8" custScaleX="277778">
        <dgm:presLayoutVars>
          <dgm:chMax val="1"/>
          <dgm:bulletEnabled val="1"/>
        </dgm:presLayoutVars>
      </dgm:prSet>
      <dgm:spPr/>
      <dgm:t>
        <a:bodyPr/>
        <a:lstStyle/>
        <a:p>
          <a:endParaRPr lang="en-US"/>
        </a:p>
      </dgm:t>
    </dgm:pt>
    <dgm:pt modelId="{46C9084C-7A3F-41C5-8286-6616725EE403}" type="pres">
      <dgm:prSet presAssocID="{AD551B8F-95D9-47A7-84B7-83156AE667F1}" presName="sp" presStyleCnt="0"/>
      <dgm:spPr/>
    </dgm:pt>
    <dgm:pt modelId="{EE027F8F-5DCC-40A3-890D-063228D62918}" type="pres">
      <dgm:prSet presAssocID="{26A62F2D-E1D3-4857-9886-3BB7E505F3CE}" presName="linNode" presStyleCnt="0"/>
      <dgm:spPr/>
    </dgm:pt>
    <dgm:pt modelId="{D0FF9810-0C4A-49CE-A652-A5F0540365C0}" type="pres">
      <dgm:prSet presAssocID="{26A62F2D-E1D3-4857-9886-3BB7E505F3CE}" presName="parentText" presStyleLbl="node1" presStyleIdx="4" presStyleCnt="8" custScaleX="277778">
        <dgm:presLayoutVars>
          <dgm:chMax val="1"/>
          <dgm:bulletEnabled val="1"/>
        </dgm:presLayoutVars>
      </dgm:prSet>
      <dgm:spPr/>
    </dgm:pt>
    <dgm:pt modelId="{9CB18142-DE3D-4369-90AC-EAA4D1290E85}" type="pres">
      <dgm:prSet presAssocID="{9F9211C0-2324-4806-A502-E0FF93EBBE17}" presName="sp" presStyleCnt="0"/>
      <dgm:spPr/>
    </dgm:pt>
    <dgm:pt modelId="{0E5BE175-7D4A-43E2-9D0C-16F7810E66B9}" type="pres">
      <dgm:prSet presAssocID="{77EE6D73-7477-4825-8A56-F8E19582144F}" presName="linNode" presStyleCnt="0"/>
      <dgm:spPr/>
    </dgm:pt>
    <dgm:pt modelId="{07309CDE-5403-4DCA-888E-7735A7AD6FD7}" type="pres">
      <dgm:prSet presAssocID="{77EE6D73-7477-4825-8A56-F8E19582144F}" presName="parentText" presStyleLbl="node1" presStyleIdx="5" presStyleCnt="8" custScaleX="277778">
        <dgm:presLayoutVars>
          <dgm:chMax val="1"/>
          <dgm:bulletEnabled val="1"/>
        </dgm:presLayoutVars>
      </dgm:prSet>
      <dgm:spPr/>
      <dgm:t>
        <a:bodyPr/>
        <a:lstStyle/>
        <a:p>
          <a:endParaRPr lang="en-US"/>
        </a:p>
      </dgm:t>
    </dgm:pt>
    <dgm:pt modelId="{D90919BB-1951-4E3E-8CDD-E8E9D49CC466}" type="pres">
      <dgm:prSet presAssocID="{031ADF7D-712A-4F8C-A3B6-376126C157BA}" presName="sp" presStyleCnt="0"/>
      <dgm:spPr/>
    </dgm:pt>
    <dgm:pt modelId="{0B93E815-69A5-494C-B96D-26DB7BAC7696}" type="pres">
      <dgm:prSet presAssocID="{74F75CF5-149E-4CF6-AC98-2B78E35E7B6D}" presName="linNode" presStyleCnt="0"/>
      <dgm:spPr/>
    </dgm:pt>
    <dgm:pt modelId="{8CDBDD88-E929-4C4F-822C-26E4AE7D5DAB}" type="pres">
      <dgm:prSet presAssocID="{74F75CF5-149E-4CF6-AC98-2B78E35E7B6D}" presName="parentText" presStyleLbl="node1" presStyleIdx="6" presStyleCnt="8" custScaleX="277778">
        <dgm:presLayoutVars>
          <dgm:chMax val="1"/>
          <dgm:bulletEnabled val="1"/>
        </dgm:presLayoutVars>
      </dgm:prSet>
      <dgm:spPr/>
      <dgm:t>
        <a:bodyPr/>
        <a:lstStyle/>
        <a:p>
          <a:endParaRPr lang="en-US"/>
        </a:p>
      </dgm:t>
    </dgm:pt>
    <dgm:pt modelId="{1FC766CD-A9AB-4890-926D-BD6B168FA3A8}" type="pres">
      <dgm:prSet presAssocID="{60F65095-8640-440C-BDEE-3AB6E0D1A741}" presName="sp" presStyleCnt="0"/>
      <dgm:spPr/>
    </dgm:pt>
    <dgm:pt modelId="{8F874AB7-DE31-4841-B73F-0BDD853221F5}" type="pres">
      <dgm:prSet presAssocID="{7B1AFA4C-2D74-4212-8940-A86EA1809F27}" presName="linNode" presStyleCnt="0"/>
      <dgm:spPr/>
    </dgm:pt>
    <dgm:pt modelId="{276211A5-38A1-49A9-85F0-2A4160112A39}" type="pres">
      <dgm:prSet presAssocID="{7B1AFA4C-2D74-4212-8940-A86EA1809F27}" presName="parentText" presStyleLbl="node1" presStyleIdx="7" presStyleCnt="8" custScaleX="277778" custLinFactNeighborX="2325" custLinFactNeighborY="2119">
        <dgm:presLayoutVars>
          <dgm:chMax val="1"/>
          <dgm:bulletEnabled val="1"/>
        </dgm:presLayoutVars>
      </dgm:prSet>
      <dgm:spPr/>
      <dgm:t>
        <a:bodyPr/>
        <a:lstStyle/>
        <a:p>
          <a:endParaRPr lang="en-US"/>
        </a:p>
      </dgm:t>
    </dgm:pt>
  </dgm:ptLst>
  <dgm:cxnLst>
    <dgm:cxn modelId="{71CF1CAE-AA58-44AC-91BA-24009D8D59A8}" type="presOf" srcId="{7B1AFA4C-2D74-4212-8940-A86EA1809F27}" destId="{276211A5-38A1-49A9-85F0-2A4160112A39}" srcOrd="0" destOrd="0" presId="urn:microsoft.com/office/officeart/2005/8/layout/vList5"/>
    <dgm:cxn modelId="{8CFF87E4-03DB-47F4-B79F-1436DA6C4CF2}" type="presOf" srcId="{26A62F2D-E1D3-4857-9886-3BB7E505F3CE}" destId="{D0FF9810-0C4A-49CE-A652-A5F0540365C0}" srcOrd="0" destOrd="0" presId="urn:microsoft.com/office/officeart/2005/8/layout/vList5"/>
    <dgm:cxn modelId="{8C8D8DAB-F619-4437-BB29-14BBACF21258}" srcId="{C86B562D-38E7-4AE7-95F8-8EA94A3DF39F}" destId="{7B1AFA4C-2D74-4212-8940-A86EA1809F27}" srcOrd="7" destOrd="0" parTransId="{67203832-BDCB-4CEA-8E20-0B30818349E5}" sibTransId="{EDB4F773-A171-442D-96A6-6116018790E3}"/>
    <dgm:cxn modelId="{2CE85E5B-11CC-4547-A3FC-42C9F6B8F2F0}" type="presOf" srcId="{83DAD39D-3C8E-4622-9CFE-E595302149F7}" destId="{4B76F028-BA4E-4656-9A1A-D249A78A5BCF}" srcOrd="0" destOrd="0" presId="urn:microsoft.com/office/officeart/2005/8/layout/vList5"/>
    <dgm:cxn modelId="{D81F747C-B601-42C3-B108-C5835BCD0151}" srcId="{C86B562D-38E7-4AE7-95F8-8EA94A3DF39F}" destId="{83DAD39D-3C8E-4622-9CFE-E595302149F7}" srcOrd="1" destOrd="0" parTransId="{38C73E5E-5A81-44C8-B123-9E97BF2DB66A}" sibTransId="{ABDA0909-201E-4345-8ED1-04918B5C94F1}"/>
    <dgm:cxn modelId="{12C0099A-3E66-4835-BF5B-8789D461F609}" srcId="{C86B562D-38E7-4AE7-95F8-8EA94A3DF39F}" destId="{5738A91A-2F44-4D96-A116-ABD4652C7CC3}" srcOrd="3" destOrd="0" parTransId="{5708951E-BFCD-4385-A7FE-0E30EFBB3864}" sibTransId="{AD551B8F-95D9-47A7-84B7-83156AE667F1}"/>
    <dgm:cxn modelId="{C0FC3C80-D1F4-42A8-B539-199DCC0F2C73}" srcId="{C86B562D-38E7-4AE7-95F8-8EA94A3DF39F}" destId="{74F75CF5-149E-4CF6-AC98-2B78E35E7B6D}" srcOrd="6" destOrd="0" parTransId="{1EEC1EA8-5BE0-45D6-A08A-33B6F86ED796}" sibTransId="{60F65095-8640-440C-BDEE-3AB6E0D1A741}"/>
    <dgm:cxn modelId="{49BC917A-EE67-4705-82AD-98860D685F78}" srcId="{C86B562D-38E7-4AE7-95F8-8EA94A3DF39F}" destId="{26A62F2D-E1D3-4857-9886-3BB7E505F3CE}" srcOrd="4" destOrd="0" parTransId="{CB7F50AC-471C-42EB-B0E8-EBEFB4F445AF}" sibTransId="{9F9211C0-2324-4806-A502-E0FF93EBBE17}"/>
    <dgm:cxn modelId="{83586B44-BC86-4DEE-A167-7D21D2A92A8C}" srcId="{C86B562D-38E7-4AE7-95F8-8EA94A3DF39F}" destId="{755261D7-E935-4BDE-8BDF-6BF24CEE1075}" srcOrd="0" destOrd="0" parTransId="{CE04BCFB-C4EF-4D83-B5F3-48C6383083DF}" sibTransId="{E647E8D9-6DCC-4E0E-ADEE-F51CFF44E960}"/>
    <dgm:cxn modelId="{07741429-A7AF-44F6-B821-D4A0432952D8}" type="presOf" srcId="{2837DF82-546A-42AA-BEDB-33B98646EF55}" destId="{E092FFC3-7FED-4B33-BE27-7455277C6DED}" srcOrd="0" destOrd="0" presId="urn:microsoft.com/office/officeart/2005/8/layout/vList5"/>
    <dgm:cxn modelId="{781BBA3E-BB4F-4983-9E1F-FE2E42CEBFB9}" srcId="{C86B562D-38E7-4AE7-95F8-8EA94A3DF39F}" destId="{2837DF82-546A-42AA-BEDB-33B98646EF55}" srcOrd="2" destOrd="0" parTransId="{5A735F46-6C00-40C7-95A3-FE57124552CF}" sibTransId="{7E7BC4DF-5175-4F0C-8F87-A9225E90754B}"/>
    <dgm:cxn modelId="{C886E3B2-A55D-4BB9-BD4F-1D974AAB2CE7}" type="presOf" srcId="{5738A91A-2F44-4D96-A116-ABD4652C7CC3}" destId="{6F7253E0-9F4D-4CCD-80B2-113EA2567AC3}" srcOrd="0" destOrd="0" presId="urn:microsoft.com/office/officeart/2005/8/layout/vList5"/>
    <dgm:cxn modelId="{F21F0CC4-FD58-4408-839A-7768C1AD4B8C}" type="presOf" srcId="{74F75CF5-149E-4CF6-AC98-2B78E35E7B6D}" destId="{8CDBDD88-E929-4C4F-822C-26E4AE7D5DAB}" srcOrd="0" destOrd="0" presId="urn:microsoft.com/office/officeart/2005/8/layout/vList5"/>
    <dgm:cxn modelId="{4E1BE16B-CAD4-414A-993C-3F8CB5EE3914}" type="presOf" srcId="{755261D7-E935-4BDE-8BDF-6BF24CEE1075}" destId="{45FB37EC-92B2-493A-8853-6AC5EB894E24}" srcOrd="0" destOrd="0" presId="urn:microsoft.com/office/officeart/2005/8/layout/vList5"/>
    <dgm:cxn modelId="{8C4A149C-A922-45F6-823F-056F65DA25FE}" type="presOf" srcId="{77EE6D73-7477-4825-8A56-F8E19582144F}" destId="{07309CDE-5403-4DCA-888E-7735A7AD6FD7}" srcOrd="0" destOrd="0" presId="urn:microsoft.com/office/officeart/2005/8/layout/vList5"/>
    <dgm:cxn modelId="{E33DD25D-3450-4B28-B29F-9EE3222088EC}" srcId="{C86B562D-38E7-4AE7-95F8-8EA94A3DF39F}" destId="{77EE6D73-7477-4825-8A56-F8E19582144F}" srcOrd="5" destOrd="0" parTransId="{62AED27A-1966-4F94-8DF1-8E836FA12B13}" sibTransId="{031ADF7D-712A-4F8C-A3B6-376126C157BA}"/>
    <dgm:cxn modelId="{AECAC015-D148-4CF4-B17E-54566D347282}" type="presOf" srcId="{C86B562D-38E7-4AE7-95F8-8EA94A3DF39F}" destId="{4820C712-27FB-4A30-9B91-948437DA9C41}" srcOrd="0" destOrd="0" presId="urn:microsoft.com/office/officeart/2005/8/layout/vList5"/>
    <dgm:cxn modelId="{7155C400-7040-4F15-99FA-27A6637FFC61}" type="presParOf" srcId="{4820C712-27FB-4A30-9B91-948437DA9C41}" destId="{95F1CC8B-3AAD-46D6-BB80-9CCAEB97ABB4}" srcOrd="0" destOrd="0" presId="urn:microsoft.com/office/officeart/2005/8/layout/vList5"/>
    <dgm:cxn modelId="{495872FE-FC8A-481F-8E0E-08EB706DBE74}" type="presParOf" srcId="{95F1CC8B-3AAD-46D6-BB80-9CCAEB97ABB4}" destId="{45FB37EC-92B2-493A-8853-6AC5EB894E24}" srcOrd="0" destOrd="0" presId="urn:microsoft.com/office/officeart/2005/8/layout/vList5"/>
    <dgm:cxn modelId="{E77C98D2-BF24-46DB-BB88-453D2AAD8823}" type="presParOf" srcId="{4820C712-27FB-4A30-9B91-948437DA9C41}" destId="{E3F82156-0A6C-4844-9200-D5EB7276B864}" srcOrd="1" destOrd="0" presId="urn:microsoft.com/office/officeart/2005/8/layout/vList5"/>
    <dgm:cxn modelId="{A8439016-30A3-4A42-AA66-2850CFAA4121}" type="presParOf" srcId="{4820C712-27FB-4A30-9B91-948437DA9C41}" destId="{98A00894-6C57-4719-9135-D75B6CF9DB45}" srcOrd="2" destOrd="0" presId="urn:microsoft.com/office/officeart/2005/8/layout/vList5"/>
    <dgm:cxn modelId="{F13B3C34-69EB-41F0-90B3-92273C6E6AA4}" type="presParOf" srcId="{98A00894-6C57-4719-9135-D75B6CF9DB45}" destId="{4B76F028-BA4E-4656-9A1A-D249A78A5BCF}" srcOrd="0" destOrd="0" presId="urn:microsoft.com/office/officeart/2005/8/layout/vList5"/>
    <dgm:cxn modelId="{CEF86F59-38ED-4007-ABA4-93F827D5ACBB}" type="presParOf" srcId="{4820C712-27FB-4A30-9B91-948437DA9C41}" destId="{E30BB302-103D-447B-9CE9-64EE5607CC49}" srcOrd="3" destOrd="0" presId="urn:microsoft.com/office/officeart/2005/8/layout/vList5"/>
    <dgm:cxn modelId="{FFAA6C36-C6C2-41B3-9EAC-41A01CAC0413}" type="presParOf" srcId="{4820C712-27FB-4A30-9B91-948437DA9C41}" destId="{2D6A0EBE-AB63-415E-AC8A-6CADC91939A6}" srcOrd="4" destOrd="0" presId="urn:microsoft.com/office/officeart/2005/8/layout/vList5"/>
    <dgm:cxn modelId="{D8E8A951-26C2-4E26-98AA-0559A532CDD7}" type="presParOf" srcId="{2D6A0EBE-AB63-415E-AC8A-6CADC91939A6}" destId="{E092FFC3-7FED-4B33-BE27-7455277C6DED}" srcOrd="0" destOrd="0" presId="urn:microsoft.com/office/officeart/2005/8/layout/vList5"/>
    <dgm:cxn modelId="{EC1D79E6-DB38-49E8-BF7D-A5C30689B83F}" type="presParOf" srcId="{4820C712-27FB-4A30-9B91-948437DA9C41}" destId="{9399FC6F-382D-4897-94A4-33505D6E3D4E}" srcOrd="5" destOrd="0" presId="urn:microsoft.com/office/officeart/2005/8/layout/vList5"/>
    <dgm:cxn modelId="{B1764EFC-3E9E-4D76-A611-52043D4E0B1A}" type="presParOf" srcId="{4820C712-27FB-4A30-9B91-948437DA9C41}" destId="{A7822B63-BB83-41D2-8B8B-30D8DDB47554}" srcOrd="6" destOrd="0" presId="urn:microsoft.com/office/officeart/2005/8/layout/vList5"/>
    <dgm:cxn modelId="{9155AF54-AA60-4264-8827-E81ADA977D91}" type="presParOf" srcId="{A7822B63-BB83-41D2-8B8B-30D8DDB47554}" destId="{6F7253E0-9F4D-4CCD-80B2-113EA2567AC3}" srcOrd="0" destOrd="0" presId="urn:microsoft.com/office/officeart/2005/8/layout/vList5"/>
    <dgm:cxn modelId="{7F687A7A-81A8-41FA-B2DE-572225218B6E}" type="presParOf" srcId="{4820C712-27FB-4A30-9B91-948437DA9C41}" destId="{46C9084C-7A3F-41C5-8286-6616725EE403}" srcOrd="7" destOrd="0" presId="urn:microsoft.com/office/officeart/2005/8/layout/vList5"/>
    <dgm:cxn modelId="{4BC39D23-5CA7-4348-9C17-8D32AE36899D}" type="presParOf" srcId="{4820C712-27FB-4A30-9B91-948437DA9C41}" destId="{EE027F8F-5DCC-40A3-890D-063228D62918}" srcOrd="8" destOrd="0" presId="urn:microsoft.com/office/officeart/2005/8/layout/vList5"/>
    <dgm:cxn modelId="{9192E643-B775-4E76-A401-F8B16C60108C}" type="presParOf" srcId="{EE027F8F-5DCC-40A3-890D-063228D62918}" destId="{D0FF9810-0C4A-49CE-A652-A5F0540365C0}" srcOrd="0" destOrd="0" presId="urn:microsoft.com/office/officeart/2005/8/layout/vList5"/>
    <dgm:cxn modelId="{56DA764D-F6A5-4058-B536-BD47B1FB63C0}" type="presParOf" srcId="{4820C712-27FB-4A30-9B91-948437DA9C41}" destId="{9CB18142-DE3D-4369-90AC-EAA4D1290E85}" srcOrd="9" destOrd="0" presId="urn:microsoft.com/office/officeart/2005/8/layout/vList5"/>
    <dgm:cxn modelId="{CE5773AF-22AC-4C35-81C2-36BDD238B4E3}" type="presParOf" srcId="{4820C712-27FB-4A30-9B91-948437DA9C41}" destId="{0E5BE175-7D4A-43E2-9D0C-16F7810E66B9}" srcOrd="10" destOrd="0" presId="urn:microsoft.com/office/officeart/2005/8/layout/vList5"/>
    <dgm:cxn modelId="{65E0EB31-9AF8-4AF4-820C-19BF2191A597}" type="presParOf" srcId="{0E5BE175-7D4A-43E2-9D0C-16F7810E66B9}" destId="{07309CDE-5403-4DCA-888E-7735A7AD6FD7}" srcOrd="0" destOrd="0" presId="urn:microsoft.com/office/officeart/2005/8/layout/vList5"/>
    <dgm:cxn modelId="{EEC212F4-3A26-4167-A8D1-58F8C1113D60}" type="presParOf" srcId="{4820C712-27FB-4A30-9B91-948437DA9C41}" destId="{D90919BB-1951-4E3E-8CDD-E8E9D49CC466}" srcOrd="11" destOrd="0" presId="urn:microsoft.com/office/officeart/2005/8/layout/vList5"/>
    <dgm:cxn modelId="{E646AB68-6082-43BA-B488-0134EBCAFDC7}" type="presParOf" srcId="{4820C712-27FB-4A30-9B91-948437DA9C41}" destId="{0B93E815-69A5-494C-B96D-26DB7BAC7696}" srcOrd="12" destOrd="0" presId="urn:microsoft.com/office/officeart/2005/8/layout/vList5"/>
    <dgm:cxn modelId="{503DD80C-835B-4DC1-9BFC-EE69BA5DAC2E}" type="presParOf" srcId="{0B93E815-69A5-494C-B96D-26DB7BAC7696}" destId="{8CDBDD88-E929-4C4F-822C-26E4AE7D5DAB}" srcOrd="0" destOrd="0" presId="urn:microsoft.com/office/officeart/2005/8/layout/vList5"/>
    <dgm:cxn modelId="{EE4DFAD0-DC6A-492F-ADB6-DAE1AF8ADCD0}" type="presParOf" srcId="{4820C712-27FB-4A30-9B91-948437DA9C41}" destId="{1FC766CD-A9AB-4890-926D-BD6B168FA3A8}" srcOrd="13" destOrd="0" presId="urn:microsoft.com/office/officeart/2005/8/layout/vList5"/>
    <dgm:cxn modelId="{A8615499-E6FD-4840-856A-2FED3C146543}" type="presParOf" srcId="{4820C712-27FB-4A30-9B91-948437DA9C41}" destId="{8F874AB7-DE31-4841-B73F-0BDD853221F5}" srcOrd="14" destOrd="0" presId="urn:microsoft.com/office/officeart/2005/8/layout/vList5"/>
    <dgm:cxn modelId="{D5060364-A9A8-44B3-9B40-1B126092F3E8}" type="presParOf" srcId="{8F874AB7-DE31-4841-B73F-0BDD853221F5}" destId="{276211A5-38A1-49A9-85F0-2A4160112A39}"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D3B81F-49DE-4ACF-A95C-01D140CDD093}" type="datetimeFigureOut">
              <a:rPr lang="en-US" smtClean="0"/>
              <a:t>7/7/2014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1D1DDC-5F4B-4969-9306-AAA6520C1DB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3BFA9C-6E91-41BD-ABA8-DC1EFD67AC9B}"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C7A7DD-1813-4FA5-B76D-AECB9453078C}" type="datetimeFigureOut">
              <a:rPr lang="en-US" smtClean="0"/>
              <a:t>7/7/2014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0A4EDD-59B7-4B00-B6F0-55528C9181A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C7A7DD-1813-4FA5-B76D-AECB9453078C}" type="datetimeFigureOut">
              <a:rPr lang="en-US" smtClean="0"/>
              <a:t>7/7/2014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0A4EDD-59B7-4B00-B6F0-55528C9181A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3" name="Diagram 2"/>
          <p:cNvGraphicFramePr/>
          <p:nvPr/>
        </p:nvGraphicFramePr>
        <p:xfrm>
          <a:off x="228600" y="304800"/>
          <a:ext cx="8610600"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TotalTime>
  <Words>230</Words>
  <Application>Microsoft Office PowerPoint</Application>
  <PresentationFormat>On-screen Show (4:3)</PresentationFormat>
  <Paragraphs>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Presentation1</dc:title>
  <dc:creator>evanguilder</dc:creator>
  <dc:description/>
  <cp:lastModifiedBy>evanguilder</cp:lastModifiedBy>
  <cp:revision>20</cp:revision>
  <dcterms:created xsi:type="dcterms:W3CDTF">2014-07-07T13:08:10Z</dcterms:created>
  <dcterms:modified xsi:type="dcterms:W3CDTF">2014-07-07T16:27:04Z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Presentation1</vt:lpwstr>
  </property>
  <property fmtid="{D5CDD505-2E9C-101B-9397-08002B2CF9AE}" pid="3" name="SlideDescription">
    <vt:lpwstr/>
  </property>
</Properties>
</file>